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3" r:id="rId1"/>
  </p:sldMasterIdLst>
  <p:sldIdLst>
    <p:sldId id="257" r:id="rId2"/>
    <p:sldId id="264" r:id="rId3"/>
    <p:sldId id="265" r:id="rId4"/>
    <p:sldId id="258" r:id="rId5"/>
    <p:sldId id="262" r:id="rId6"/>
    <p:sldId id="266" r:id="rId7"/>
    <p:sldId id="259" r:id="rId8"/>
    <p:sldId id="261" r:id="rId9"/>
    <p:sldId id="267" r:id="rId10"/>
    <p:sldId id="260" r:id="rId11"/>
    <p:sldId id="268" r:id="rId12"/>
    <p:sldId id="269" r:id="rId13"/>
    <p:sldId id="263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52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293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80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9277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086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777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340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130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13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928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02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015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959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77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12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007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6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3C9CB-896B-459A-8B3D-B510406AC4C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8AC7D-364B-448A-9F27-31130DD5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82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  <p:sldLayoutId id="2147484040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 descr="Изображение выглядит как гора, трава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785E7D3-ADC8-4D1A-9DD4-F0B527777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71" y="4332849"/>
            <a:ext cx="9594167" cy="2391507"/>
          </a:xfrm>
        </p:spPr>
      </p:pic>
      <p:pic>
        <p:nvPicPr>
          <p:cNvPr id="11" name="Объект 6">
            <a:extLst>
              <a:ext uri="{FF2B5EF4-FFF2-40B4-BE49-F238E27FC236}">
                <a16:creationId xmlns:a16="http://schemas.microsoft.com/office/drawing/2014/main" id="{3947CBD4-0AC8-487B-8DD7-7D42C8EB8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r="14666" b="4"/>
          <a:stretch/>
        </p:blipFill>
        <p:spPr>
          <a:xfrm>
            <a:off x="887648" y="2025748"/>
            <a:ext cx="4623371" cy="2173051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EF287C9B-5845-4D77-BB0A-F5937668E5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4" r="3" b="18869"/>
          <a:stretch/>
        </p:blipFill>
        <p:spPr>
          <a:xfrm>
            <a:off x="7132320" y="2025748"/>
            <a:ext cx="4287130" cy="217305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57E99D-94F7-4ADB-83B0-D899381E0520}"/>
              </a:ext>
            </a:extLst>
          </p:cNvPr>
          <p:cNvSpPr/>
          <p:nvPr/>
        </p:nvSpPr>
        <p:spPr>
          <a:xfrm>
            <a:off x="4029442" y="778382"/>
            <a:ext cx="65152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72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Североуральск</a:t>
            </a:r>
          </a:p>
        </p:txBody>
      </p:sp>
    </p:spTree>
    <p:extLst>
      <p:ext uri="{BB962C8B-B14F-4D97-AF65-F5344CB8AC3E}">
        <p14:creationId xmlns:p14="http://schemas.microsoft.com/office/powerpoint/2010/main" val="4175326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94770-3C4F-4A32-A709-67B2A5279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гневушка - поскакушка. Мультфильм. (1979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BEDA845-4E90-4D1A-A297-AE64F52863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42159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внешний, оранжевый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D2DB2F42-E764-4065-8D32-E5DCC924C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5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стоит, в поз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6957F45A-B71F-48FF-909A-9FEF4098B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24" y="0"/>
            <a:ext cx="9816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14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9012F-C28B-4E65-B720-9E2DF15CE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казка-Голубая-змейка-Павел-Бажов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69B6FFE-88A9-4F1D-AB34-418B3DABB5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79882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1001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ерево, человек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8BA4D23-0FBC-4CFD-91E9-887F27B68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28551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93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нешний, трава, небо, гора&#10;&#10;Автоматически созданное описание">
            <a:extLst>
              <a:ext uri="{FF2B5EF4-FFF2-40B4-BE49-F238E27FC236}">
                <a16:creationId xmlns:a16="http://schemas.microsoft.com/office/drawing/2014/main" id="{22F12D3B-3A20-427D-842A-9FDC723285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 r="-3" b="-3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Рисунок 2" descr="Изображение выглядит как гора, небо, внешний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8784EEC-7C57-4AD3-96BF-220AB5AE77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1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дерево, внешний, гора, небо&#10;&#10;Автоматически созданное описание">
            <a:extLst>
              <a:ext uri="{FF2B5EF4-FFF2-40B4-BE49-F238E27FC236}">
                <a16:creationId xmlns:a16="http://schemas.microsoft.com/office/drawing/2014/main" id="{EBE2D802-C519-4DC4-A84D-FEABAAEDD0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r="6781"/>
          <a:stretch/>
        </p:blipFill>
        <p:spPr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8716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8B371CE5-3D91-477E-808D-F2C841814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" y="0"/>
            <a:ext cx="5306786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FD78FB4-5DD5-4D22-97CB-2B92D3E13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3640">
            <a:off x="6320926" y="359226"/>
            <a:ext cx="2191703" cy="34290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4D4B80-59D3-438A-A990-6A0A06E1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677">
            <a:off x="9583877" y="3346354"/>
            <a:ext cx="2453347" cy="3199573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1552F5F0-2825-459B-BE14-8F8DF938C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047">
            <a:off x="9567435" y="323441"/>
            <a:ext cx="2375892" cy="34684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4C05E9-7122-4329-937D-B15AB7E4F6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932" y="1610387"/>
            <a:ext cx="2337325" cy="315246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человек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8D476A7E-5EA4-4B92-A105-2AFBC2C064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503">
            <a:off x="5992274" y="2995930"/>
            <a:ext cx="2361400" cy="356437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5B9AE2C-FB87-40F1-8B82-664E5E8BCB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9184">
            <a:off x="8073344" y="3867853"/>
            <a:ext cx="1684261" cy="264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55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2B3BEA3-0FFD-461B-B2B2-D0C904103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E606C7-510E-424D-AF48-191310DC3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81"/>
          <a:stretch/>
        </p:blipFill>
        <p:spPr>
          <a:xfrm>
            <a:off x="0" y="0"/>
            <a:ext cx="7829550" cy="1441450"/>
          </a:xfrm>
          <a:prstGeom prst="rect">
            <a:avLst/>
          </a:prstGeom>
        </p:spPr>
      </p:pic>
      <p:pic>
        <p:nvPicPr>
          <p:cNvPr id="12" name="Объект 11" descr="Изображение выглядит как внешний, трава, небо, гора&#10;&#10;Автоматически созданное описание">
            <a:extLst>
              <a:ext uri="{FF2B5EF4-FFF2-40B4-BE49-F238E27FC236}">
                <a16:creationId xmlns:a16="http://schemas.microsoft.com/office/drawing/2014/main" id="{E017CDCB-F354-4CAE-8B5E-DA77891C3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" y="685800"/>
            <a:ext cx="8066205" cy="556548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0E4E38-3E63-472F-A2A4-57467D8B77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 r="2" b="14828"/>
          <a:stretch/>
        </p:blipFill>
        <p:spPr>
          <a:xfrm>
            <a:off x="8132064" y="10"/>
            <a:ext cx="4059936" cy="219455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дерево, небо, земля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D3F8E5F-92BD-4E88-A4BF-4B7A7797A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5" r="2" b="13166"/>
          <a:stretch/>
        </p:blipFill>
        <p:spPr>
          <a:xfrm>
            <a:off x="8132064" y="2331720"/>
            <a:ext cx="4059936" cy="2194560"/>
          </a:xfrm>
          <a:prstGeom prst="rect">
            <a:avLst/>
          </a:prstGeom>
        </p:spPr>
      </p:pic>
      <p:pic>
        <p:nvPicPr>
          <p:cNvPr id="13" name="Объект 4" descr="Изображение выглядит как вода, природа, небо, река&#10;&#10;Автоматически созданное описание">
            <a:extLst>
              <a:ext uri="{FF2B5EF4-FFF2-40B4-BE49-F238E27FC236}">
                <a16:creationId xmlns:a16="http://schemas.microsoft.com/office/drawing/2014/main" id="{6B83AFCD-5736-4B5E-A58D-74739F8A8D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4" r="2" b="2"/>
          <a:stretch/>
        </p:blipFill>
        <p:spPr>
          <a:xfrm>
            <a:off x="8132064" y="4663440"/>
            <a:ext cx="4059936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24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DCBA3C-29EA-40EE-8617-0915F0E8B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275" y="764373"/>
            <a:ext cx="8924925" cy="1293028"/>
          </a:xfrm>
        </p:spPr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11" name="Объект 10" descr="Изображение выглядит как небо, внешний, трава, гора&#10;&#10;Автоматически созданное описание">
            <a:extLst>
              <a:ext uri="{FF2B5EF4-FFF2-40B4-BE49-F238E27FC236}">
                <a16:creationId xmlns:a16="http://schemas.microsoft.com/office/drawing/2014/main" id="{332A1D12-8843-4115-864D-0BB832D50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90" y="4274928"/>
            <a:ext cx="4572000" cy="2205990"/>
          </a:xfrm>
        </p:spPr>
      </p:pic>
      <p:pic>
        <p:nvPicPr>
          <p:cNvPr id="7" name="Рисунок 6" descr="Изображение выглядит как дерево, внешний, гора, небо&#10;&#10;Автоматически созданное описание">
            <a:extLst>
              <a:ext uri="{FF2B5EF4-FFF2-40B4-BE49-F238E27FC236}">
                <a16:creationId xmlns:a16="http://schemas.microsoft.com/office/drawing/2014/main" id="{07250797-177A-4B6D-BB50-528C7223DC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9" r="10651" b="5"/>
          <a:stretch/>
        </p:blipFill>
        <p:spPr>
          <a:xfrm>
            <a:off x="9279078" y="1444380"/>
            <a:ext cx="2226811" cy="2277383"/>
          </a:xfrm>
          <a:prstGeom prst="rect">
            <a:avLst/>
          </a:prstGeom>
        </p:spPr>
      </p:pic>
      <p:pic>
        <p:nvPicPr>
          <p:cNvPr id="22" name="Объект 4" descr="Изображение выглядит как дерево, внешний, трав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8C2906DB-BC2C-491A-A946-F7AAFC5036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r="3073" b="-3"/>
          <a:stretch/>
        </p:blipFill>
        <p:spPr>
          <a:xfrm>
            <a:off x="6914127" y="1480077"/>
            <a:ext cx="2226811" cy="220599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нешний, гора, небо, скала&#10;&#10;Автоматически созданное описание">
            <a:extLst>
              <a:ext uri="{FF2B5EF4-FFF2-40B4-BE49-F238E27FC236}">
                <a16:creationId xmlns:a16="http://schemas.microsoft.com/office/drawing/2014/main" id="{C531651F-C33D-45B3-994F-003B51CF2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3" y="1159328"/>
            <a:ext cx="6683895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89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 descr="Изображение выглядит как мужчина, стена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FE63168-E1F9-481E-B1DF-7AEDA5429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10" y="1451674"/>
            <a:ext cx="4432658" cy="5279326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AB8596-3EE5-4053-B5EF-2C6CC0E09435}"/>
              </a:ext>
            </a:extLst>
          </p:cNvPr>
          <p:cNvSpPr/>
          <p:nvPr/>
        </p:nvSpPr>
        <p:spPr>
          <a:xfrm>
            <a:off x="5816782" y="1720840"/>
            <a:ext cx="617201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0" cap="none" spc="0" dirty="0">
                <a:ln w="0">
                  <a:solidFill>
                    <a:srgbClr val="C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Бажов </a:t>
            </a:r>
          </a:p>
          <a:p>
            <a:pPr algn="ctr"/>
            <a:r>
              <a:rPr lang="ru-RU" sz="6000" b="0" cap="none" spc="0" dirty="0">
                <a:ln w="0">
                  <a:solidFill>
                    <a:srgbClr val="C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Павел Петрович</a:t>
            </a:r>
          </a:p>
          <a:p>
            <a:pPr algn="ctr"/>
            <a:r>
              <a:rPr lang="ru-RU" sz="4800" b="0" cap="none" spc="0" dirty="0">
                <a:ln w="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(27 января 1</a:t>
            </a:r>
            <a:r>
              <a:rPr lang="ru-RU" sz="4800" dirty="0">
                <a:ln w="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879 г. – </a:t>
            </a:r>
          </a:p>
          <a:p>
            <a:pPr algn="ctr"/>
            <a:r>
              <a:rPr lang="ru-RU" sz="4800" dirty="0">
                <a:ln w="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декабря 1950 г.)</a:t>
            </a:r>
            <a:endParaRPr lang="ru-RU" sz="4800" b="0" cap="none" spc="0" dirty="0">
              <a:ln w="0">
                <a:solidFill>
                  <a:srgbClr val="C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5196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D5BF9-A0EB-4AA2-B178-778DC93A4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еребряное копытце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4BDD81B3-49B3-4947-A68F-257A2F401C0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1289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ерево, внутренний, кот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C9B26B4D-47E7-4AF6-BA38-577773337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57" y="0"/>
            <a:ext cx="9699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3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зеленый, растение,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9F8DEFC5-22F1-4786-8450-A6EF757D0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2" y="290287"/>
            <a:ext cx="2778276" cy="2731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57A677-8FF2-4768-BF3B-A346E900CF62}"/>
              </a:ext>
            </a:extLst>
          </p:cNvPr>
          <p:cNvSpPr txBox="1"/>
          <p:nvPr/>
        </p:nvSpPr>
        <p:spPr>
          <a:xfrm>
            <a:off x="3103183" y="624859"/>
            <a:ext cx="25808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Малахит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Изображение выглядит как земля&#10;&#10;Автоматически созданное описание">
            <a:extLst>
              <a:ext uri="{FF2B5EF4-FFF2-40B4-BE49-F238E27FC236}">
                <a16:creationId xmlns:a16="http://schemas.microsoft.com/office/drawing/2014/main" id="{815B562B-0AF4-4277-B313-D0AE12150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14" y="461103"/>
            <a:ext cx="3120571" cy="22893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D5B0CB-584F-4767-B149-97ED13BEEE7E}"/>
              </a:ext>
            </a:extLst>
          </p:cNvPr>
          <p:cNvSpPr txBox="1"/>
          <p:nvPr/>
        </p:nvSpPr>
        <p:spPr>
          <a:xfrm>
            <a:off x="9214757" y="1154332"/>
            <a:ext cx="226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Бирюза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Изображение выглядит как желатин, сладость&#10;&#10;Автоматически созданное описание">
            <a:extLst>
              <a:ext uri="{FF2B5EF4-FFF2-40B4-BE49-F238E27FC236}">
                <a16:creationId xmlns:a16="http://schemas.microsoft.com/office/drawing/2014/main" id="{BF189F55-CDDD-43D6-A732-92B460503F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9" t="13439" r="19716" b="13534"/>
          <a:stretch/>
        </p:blipFill>
        <p:spPr>
          <a:xfrm>
            <a:off x="2483758" y="3021535"/>
            <a:ext cx="3249386" cy="26322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AA0629-20BD-486A-B606-E45B2B4BE70C}"/>
              </a:ext>
            </a:extLst>
          </p:cNvPr>
          <p:cNvSpPr txBox="1"/>
          <p:nvPr/>
        </p:nvSpPr>
        <p:spPr>
          <a:xfrm>
            <a:off x="5831414" y="3624943"/>
            <a:ext cx="2969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u="sng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Рубин</a:t>
            </a:r>
            <a:r>
              <a:rPr lang="ru-RU" sz="3200" b="1" u="sng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10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1C07D-7183-471B-ADD1-0EEACF593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Mednoj.gory.hozjajk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B74E207-BC01-48F6-AA14-8550278FC0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68951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39A668-7643-418A-A956-7D93D9823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-1"/>
            <a:ext cx="5763985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57584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19</Words>
  <Application>Microsoft Office PowerPoint</Application>
  <PresentationFormat>Широкоэкранный</PresentationFormat>
  <Paragraphs>9</Paragraphs>
  <Slides>16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Times New Roman</vt:lpstr>
      <vt:lpstr>След самолета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Вахтыкова</dc:creator>
  <cp:lastModifiedBy>Елена Вахтыкова</cp:lastModifiedBy>
  <cp:revision>5</cp:revision>
  <dcterms:created xsi:type="dcterms:W3CDTF">2019-04-11T08:34:05Z</dcterms:created>
  <dcterms:modified xsi:type="dcterms:W3CDTF">2019-04-23T16:45:19Z</dcterms:modified>
</cp:coreProperties>
</file>