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50B8-08B3-405A-9DC9-14A76F32F74E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9FD9-B5C2-49F3-890D-6176C37CB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50B8-08B3-405A-9DC9-14A76F32F74E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9FD9-B5C2-49F3-890D-6176C37CB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50B8-08B3-405A-9DC9-14A76F32F74E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9FD9-B5C2-49F3-890D-6176C37CB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50B8-08B3-405A-9DC9-14A76F32F74E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9FD9-B5C2-49F3-890D-6176C37CB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50B8-08B3-405A-9DC9-14A76F32F74E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9FD9-B5C2-49F3-890D-6176C37CB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50B8-08B3-405A-9DC9-14A76F32F74E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9FD9-B5C2-49F3-890D-6176C37CB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50B8-08B3-405A-9DC9-14A76F32F74E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9FD9-B5C2-49F3-890D-6176C37CB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50B8-08B3-405A-9DC9-14A76F32F74E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9FD9-B5C2-49F3-890D-6176C37CB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50B8-08B3-405A-9DC9-14A76F32F74E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9FD9-B5C2-49F3-890D-6176C37CB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50B8-08B3-405A-9DC9-14A76F32F74E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9FD9-B5C2-49F3-890D-6176C37CB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50B8-08B3-405A-9DC9-14A76F32F74E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9FD9-B5C2-49F3-890D-6176C37CB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350B8-08B3-405A-9DC9-14A76F32F74E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E9FD9-B5C2-49F3-890D-6176C37CB9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3298377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8619" y="2636912"/>
            <a:ext cx="5995381" cy="3888432"/>
          </a:xfrm>
        </p:spPr>
      </p:pic>
      <p:pic>
        <p:nvPicPr>
          <p:cNvPr id="5" name="Рисунок 4" descr="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5340085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нтнт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3291101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4303" y="2852936"/>
            <a:ext cx="5897933" cy="3799954"/>
          </a:xfrm>
          <a:prstGeom prst="rect">
            <a:avLst/>
          </a:prstGeom>
        </p:spPr>
      </p:pic>
      <p:pic>
        <p:nvPicPr>
          <p:cNvPr id="5" name="Рисунок 4" descr="93299136_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188641"/>
            <a:ext cx="4824535" cy="32255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3291788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040559" cy="3024335"/>
          </a:xfrm>
        </p:spPr>
      </p:pic>
      <p:pic>
        <p:nvPicPr>
          <p:cNvPr id="5" name="Рисунок 4" descr="93299312_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942946"/>
            <a:ext cx="5093071" cy="38198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3291133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3212976"/>
            <a:ext cx="5040560" cy="3449184"/>
          </a:xfrm>
        </p:spPr>
      </p:pic>
      <p:pic>
        <p:nvPicPr>
          <p:cNvPr id="5" name="Рисунок 4" descr="ryzhaya-belka-s-pyshnym-hvostom-na-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126" y="188640"/>
            <a:ext cx="5415002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3297290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824536" cy="3409615"/>
          </a:xfrm>
        </p:spPr>
      </p:pic>
      <p:pic>
        <p:nvPicPr>
          <p:cNvPr id="5" name="Рисунок 4" descr="93297615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900563"/>
            <a:ext cx="5237088" cy="34938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3296489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0228" y="1600200"/>
            <a:ext cx="6803544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j_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55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001" y="476672"/>
            <a:ext cx="8740537" cy="568863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нтнт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2018-09-20T16:49:02Z</dcterms:created>
  <dcterms:modified xsi:type="dcterms:W3CDTF">2018-09-20T17:09:34Z</dcterms:modified>
</cp:coreProperties>
</file>