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79" r:id="rId5"/>
    <p:sldId id="261" r:id="rId6"/>
    <p:sldId id="262" r:id="rId7"/>
    <p:sldId id="263" r:id="rId8"/>
    <p:sldId id="264" r:id="rId9"/>
    <p:sldId id="265" r:id="rId10"/>
    <p:sldId id="266" r:id="rId11"/>
    <p:sldId id="280" r:id="rId12"/>
    <p:sldId id="267" r:id="rId13"/>
    <p:sldId id="274" r:id="rId14"/>
    <p:sldId id="273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2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1033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54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3064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2516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0682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5530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477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780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992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859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157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0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198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7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9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13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F638-D0CE-4637-91F6-785EFC2BB208}" type="datetimeFigureOut">
              <a:rPr lang="ru-RU" smtClean="0"/>
              <a:t>14.04.2022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B8B7674-DE62-4A15-AA2A-CA41408E24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7801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53943" y="4911122"/>
            <a:ext cx="4153989" cy="1854545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Кузьмина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 Валентиновна,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 МАДОУ №33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Североуральска.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Шишкина Мария Сергеевна,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МАДОУ №33</a:t>
            </a:r>
          </a:p>
          <a:p>
            <a:pPr algn="l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Североуральска.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4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475" r="3399" b="6772"/>
          <a:stretch/>
        </p:blipFill>
        <p:spPr>
          <a:xfrm>
            <a:off x="2019189" y="-209005"/>
            <a:ext cx="8149270" cy="405083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49087" y="3960978"/>
            <a:ext cx="104894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 выступления: педагогический познавательно-творческий проект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«Город мой на Северном Урале».</a:t>
            </a:r>
          </a:p>
        </p:txBody>
      </p:sp>
    </p:spTree>
    <p:extLst>
      <p:ext uri="{BB962C8B-B14F-4D97-AF65-F5344CB8AC3E}">
        <p14:creationId xmlns:p14="http://schemas.microsoft.com/office/powerpoint/2010/main" val="2086032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раздник «Музыкальный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рал»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728" y="972250"/>
            <a:ext cx="4320029" cy="2577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363" y="84411"/>
            <a:ext cx="3916680" cy="2937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927" y="3136227"/>
            <a:ext cx="3910150" cy="2932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413863" y="5904204"/>
            <a:ext cx="55224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«Вопрос на засыпку»</a:t>
            </a:r>
          </a:p>
          <a:p>
            <a:pPr algn="ctr"/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(С 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нем рождения, город!)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985" y="3982682"/>
            <a:ext cx="3505878" cy="2629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24" y="3912447"/>
            <a:ext cx="3070257" cy="2302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6908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7" r="10607"/>
          <a:stretch/>
        </p:blipFill>
        <p:spPr>
          <a:xfrm>
            <a:off x="271477" y="732950"/>
            <a:ext cx="4623496" cy="26637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63" y="3339214"/>
            <a:ext cx="3838604" cy="2883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981082" y="160049"/>
            <a:ext cx="27268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«Таёжный Сказ Урала»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638" y="20470"/>
            <a:ext cx="4054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«Погремушка – полезная игрушка»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2394" y="6232482"/>
            <a:ext cx="3095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«Песня длинною в жизнь»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23638" y="6280064"/>
            <a:ext cx="3194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«Пусть всегда будет песня»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82012" y="-140071"/>
            <a:ext cx="2919929" cy="3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521802">
            <a:off x="5758445" y="2928068"/>
            <a:ext cx="1846393" cy="3283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76" b="5101"/>
          <a:stretch/>
        </p:blipFill>
        <p:spPr>
          <a:xfrm rot="429367">
            <a:off x="7710897" y="3839942"/>
            <a:ext cx="3401530" cy="2179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66" y="5193056"/>
            <a:ext cx="2159725" cy="1619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446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 крылатого металла»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49901" y="122734"/>
            <a:ext cx="4193427" cy="3145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61" y="1046766"/>
            <a:ext cx="4199910" cy="3149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726" y="3426520"/>
            <a:ext cx="3850531" cy="28858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614" y="2244339"/>
            <a:ext cx="2258998" cy="1697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1625755" y="4067443"/>
            <a:ext cx="2192185" cy="301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1288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«Уральские колокольчики»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72" y="1382714"/>
            <a:ext cx="3268963" cy="43586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037" y="2453640"/>
            <a:ext cx="3126922" cy="41692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861" t="6923" r="10683" b="5836"/>
          <a:stretch/>
        </p:blipFill>
        <p:spPr>
          <a:xfrm>
            <a:off x="4441371" y="309880"/>
            <a:ext cx="3265714" cy="192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410421" y="1255015"/>
            <a:ext cx="2203705" cy="3917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456705" y="3608452"/>
            <a:ext cx="2170380" cy="3858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7372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26" y="1084333"/>
            <a:ext cx="6511247" cy="50421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618997">
            <a:off x="8434792" y="1289949"/>
            <a:ext cx="4624199" cy="2601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958373">
            <a:off x="5868449" y="1108594"/>
            <a:ext cx="4497977" cy="2530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7821" r="8607"/>
          <a:stretch/>
        </p:blipFill>
        <p:spPr>
          <a:xfrm>
            <a:off x="7695051" y="4512212"/>
            <a:ext cx="3213463" cy="216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2022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33828"/>
            <a:ext cx="9535887" cy="1320800"/>
          </a:xfrm>
        </p:spPr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это сложное чувство, возникающее еще в дошкольном детстве, когда закладываются основы ценностного отношения к окружающему миру и формируется в ребенке постепенно в ходе воспитания любви к своим близким, к детскому саду, к родным местам, родной стране.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8" y="1688127"/>
            <a:ext cx="3143793" cy="235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3" y="4387239"/>
            <a:ext cx="3073558" cy="2305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69" y="1363188"/>
            <a:ext cx="3577045" cy="2682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8338" y="4283960"/>
            <a:ext cx="3371305" cy="25284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7120" t="20806" r="3636"/>
          <a:stretch/>
        </p:blipFill>
        <p:spPr>
          <a:xfrm>
            <a:off x="3463356" y="2142309"/>
            <a:ext cx="4775997" cy="318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621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9140" y="244538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Показать через малое большое, взаимосвязь между деятельностью одного человека и жизнью всех людей – вот что важно для воспитания нравственно-патриотических чувств.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6549" y="1250074"/>
            <a:ext cx="4204525" cy="23650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4" y="1486180"/>
            <a:ext cx="3943502" cy="2218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76" y="4133200"/>
            <a:ext cx="3458112" cy="2593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2914" y="2422939"/>
            <a:ext cx="4058567" cy="3046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56549" y="3736168"/>
            <a:ext cx="4046211" cy="3036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9562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9634" y="365125"/>
            <a:ext cx="11014166" cy="915035"/>
          </a:xfrm>
        </p:spPr>
        <p:txBody>
          <a:bodyPr>
            <a:normAutofit fontScale="90000"/>
          </a:bodyPr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000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нравственно-патриотической позиции ребенка по отношению к своему городу, его истории и культуре.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9634" y="1280160"/>
            <a:ext cx="11390812" cy="5355771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marL="0" indent="0">
              <a:buNone/>
            </a:pPr>
            <a:r>
              <a:rPr lang="ru-RU" sz="2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педагогов:</a:t>
            </a:r>
            <a:endParaRPr lang="ru-RU" sz="2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обобщение и представление педагогического опыта посредством разработки </a:t>
            </a:r>
            <a:r>
              <a:rPr lang="ru-RU" sz="2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учебно</a:t>
            </a:r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методического комплекта «Город мой на Северном Урале»;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компетентности путем изучения и внедрения информационных технологий в образовательный процесс;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новых традиций ДОУ, направленных на формирование общей культуры всех участников образовательных отношений;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развивающей среды для реализации нравственно – патриотической направленности.</a:t>
            </a:r>
          </a:p>
          <a:p>
            <a:pPr marL="0" indent="0">
              <a:buNone/>
            </a:pPr>
            <a:r>
              <a:rPr lang="ru-RU" sz="2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воспитанников:</a:t>
            </a:r>
            <a:endParaRPr lang="ru-RU" sz="2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и формирование бережного отношения к истории, культуре, достопримечательностям, природе родного края;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творческой активности, самостоятельности, коммуникабельности;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патриотических чувств: любовь к городу, Родине, уважительное отношение к людям, гордость за свою малую Родину.</a:t>
            </a:r>
          </a:p>
          <a:p>
            <a:pPr marL="0" indent="0">
              <a:buNone/>
            </a:pPr>
            <a:r>
              <a:rPr lang="ru-RU" sz="29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9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родителей:</a:t>
            </a:r>
            <a:endParaRPr lang="ru-RU" sz="29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компетентности в вопросах формирования у детей основ нравственно – патриотической культуры;</a:t>
            </a:r>
          </a:p>
          <a:p>
            <a:r>
              <a:rPr lang="ru-RU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к участию в совместных проектах, мероприятиях на основе педагогики сотрудничества.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5818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Планируемые результаты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340" y="4533649"/>
            <a:ext cx="2653804" cy="1990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4824">
            <a:off x="8409307" y="508499"/>
            <a:ext cx="3152504" cy="23643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774" y="609600"/>
            <a:ext cx="3413785" cy="256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6" y="1166417"/>
            <a:ext cx="2211841" cy="2954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l="5970" t="-9768" r="-5970" b="9768"/>
          <a:stretch/>
        </p:blipFill>
        <p:spPr>
          <a:xfrm>
            <a:off x="2684823" y="534101"/>
            <a:ext cx="1969179" cy="4145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74" y="3551617"/>
            <a:ext cx="3147278" cy="2360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145852">
            <a:off x="931514" y="3916827"/>
            <a:ext cx="4767485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02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музыку уральских композиторов....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13" y="1230371"/>
            <a:ext cx="3786093" cy="2839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6457" y="3907515"/>
            <a:ext cx="3744686" cy="2808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922" y="2309136"/>
            <a:ext cx="2597535" cy="3463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9793" y="698568"/>
            <a:ext cx="2408418" cy="3221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77" y="4245095"/>
            <a:ext cx="3294580" cy="2470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12482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628917">
            <a:off x="7942154" y="1404575"/>
            <a:ext cx="3850800" cy="2889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3059">
            <a:off x="349649" y="1689074"/>
            <a:ext cx="3574179" cy="2680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4049" y="3866606"/>
            <a:ext cx="3737885" cy="2807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740" y="609600"/>
            <a:ext cx="3744684" cy="28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25083" y="766095"/>
            <a:ext cx="21963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Твои люди, город!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234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Музыкально-литературная гостиная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459" y="1059597"/>
            <a:ext cx="3766143" cy="2824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943" y="4077394"/>
            <a:ext cx="4362994" cy="2454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718738"/>
            <a:ext cx="3927566" cy="2945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7" r="4442"/>
          <a:stretch/>
        </p:blipFill>
        <p:spPr>
          <a:xfrm>
            <a:off x="9091878" y="2118918"/>
            <a:ext cx="2899485" cy="1935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9052463" y="6331523"/>
            <a:ext cx="29783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«Рассвет над Ваграном»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12" y="4054238"/>
            <a:ext cx="3518419" cy="2638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928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191" y="346193"/>
            <a:ext cx="9809472" cy="1320800"/>
          </a:xfrm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исследовательское  развлечение «Уральская рябинушка»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87" y="816083"/>
            <a:ext cx="5152108" cy="2891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765" y="4177720"/>
            <a:ext cx="4606855" cy="2585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258" y="816083"/>
            <a:ext cx="4428309" cy="33212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07830"/>
            <a:ext cx="4701765" cy="33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37562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370</TotalTime>
  <Words>348</Words>
  <Application>Microsoft Office PowerPoint</Application>
  <PresentationFormat>Широкоэкранный</PresentationFormat>
  <Paragraphs>41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Times New Roman</vt:lpstr>
      <vt:lpstr>Trebuchet MS</vt:lpstr>
      <vt:lpstr>Wingdings 3</vt:lpstr>
      <vt:lpstr>Аспект</vt:lpstr>
      <vt:lpstr>Презентация PowerPoint</vt:lpstr>
      <vt:lpstr>Патриотизм – это сложное чувство, возникающее еще в дошкольном детстве, когда закладываются основы ценностного отношения к окружающему миру и формируется в ребенке постепенно в ходе воспитания любви к своим близким, к детскому саду, к родным местам, родной стране.</vt:lpstr>
      <vt:lpstr>Показать через малое большое, взаимосвязь между деятельностью одного человека и жизнью всех людей – вот что важно для воспитания нравственно-патриотических чувств.</vt:lpstr>
      <vt:lpstr>Цель проекта: воспитание нравственно-патриотической позиции ребенка по отношению к своему городу, его истории и культуре. </vt:lpstr>
      <vt:lpstr>Планируемые результаты:</vt:lpstr>
      <vt:lpstr>Под музыку уральских композиторов....</vt:lpstr>
      <vt:lpstr>Презентация PowerPoint</vt:lpstr>
      <vt:lpstr>Музыкально-литературная гостиная</vt:lpstr>
      <vt:lpstr>Театрализованное исследовательское  развлечение «Уральская рябинушка»</vt:lpstr>
      <vt:lpstr>Праздник «Музыкальный Урал»</vt:lpstr>
      <vt:lpstr>Презентация PowerPoint</vt:lpstr>
      <vt:lpstr>«Музыка крылатого металла»</vt:lpstr>
      <vt:lpstr>«Уральские колокольчики»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я</dc:creator>
  <cp:lastModifiedBy>я</cp:lastModifiedBy>
  <cp:revision>38</cp:revision>
  <dcterms:created xsi:type="dcterms:W3CDTF">2022-04-12T08:52:31Z</dcterms:created>
  <dcterms:modified xsi:type="dcterms:W3CDTF">2022-04-14T15:40:00Z</dcterms:modified>
</cp:coreProperties>
</file>