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69" r:id="rId6"/>
    <p:sldId id="268" r:id="rId7"/>
    <p:sldId id="267" r:id="rId8"/>
    <p:sldId id="265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5717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03848" y="1498476"/>
            <a:ext cx="1447741" cy="346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634" y="3933056"/>
            <a:ext cx="5199900" cy="2924944"/>
          </a:xfrm>
        </p:spPr>
      </p:pic>
      <p:pic>
        <p:nvPicPr>
          <p:cNvPr id="5" name="Содержимое 3" descr="584271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908720"/>
            <a:ext cx="4538125" cy="3024336"/>
          </a:xfrm>
          <a:prstGeom prst="rect">
            <a:avLst/>
          </a:prstGeom>
        </p:spPr>
      </p:pic>
      <p:pic>
        <p:nvPicPr>
          <p:cNvPr id="6" name="Рисунок 5" descr="582087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51589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ro-reka-vesna-peyz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2765" y="0"/>
            <a:ext cx="927676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8291" y="0"/>
            <a:ext cx="931435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80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4271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shod_solntse_derevya_vet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0444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МАДОУ №33</cp:lastModifiedBy>
  <cp:revision>12</cp:revision>
  <dcterms:modified xsi:type="dcterms:W3CDTF">2019-03-28T03:33:25Z</dcterms:modified>
</cp:coreProperties>
</file>