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D7B4-044B-4C19-B227-03C910BCC9A1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D5A1-CC85-42CE-A84C-1B7CE86B1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D7B4-044B-4C19-B227-03C910BCC9A1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D5A1-CC85-42CE-A84C-1B7CE86B1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D7B4-044B-4C19-B227-03C910BCC9A1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D5A1-CC85-42CE-A84C-1B7CE86B1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D7B4-044B-4C19-B227-03C910BCC9A1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D5A1-CC85-42CE-A84C-1B7CE86B1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D7B4-044B-4C19-B227-03C910BCC9A1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D5A1-CC85-42CE-A84C-1B7CE86B1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D7B4-044B-4C19-B227-03C910BCC9A1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D5A1-CC85-42CE-A84C-1B7CE86B1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D7B4-044B-4C19-B227-03C910BCC9A1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D5A1-CC85-42CE-A84C-1B7CE86B1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D7B4-044B-4C19-B227-03C910BCC9A1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D5A1-CC85-42CE-A84C-1B7CE86B1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D7B4-044B-4C19-B227-03C910BCC9A1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D5A1-CC85-42CE-A84C-1B7CE86B1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D7B4-044B-4C19-B227-03C910BCC9A1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D5A1-CC85-42CE-A84C-1B7CE86B1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D7B4-044B-4C19-B227-03C910BCC9A1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D5A1-CC85-42CE-A84C-1B7CE86B1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7D7B4-044B-4C19-B227-03C910BCC9A1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5D5A1-CC85-42CE-A84C-1B7CE86B11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44ca9_320e1b73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27540"/>
            <a:ext cx="7848872" cy="588665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5002755_S50055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6296" y="269954"/>
            <a:ext cx="8292612" cy="596735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0074" y="476672"/>
            <a:ext cx="8667145" cy="59586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етропавловский_храм_Североуральс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6322" y="240329"/>
            <a:ext cx="8364150" cy="615059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Содержимое 3" descr="les-derevya-berezy-listya-7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279" y="548680"/>
            <a:ext cx="8892918" cy="588808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449237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980728"/>
            <a:ext cx="3929484" cy="5239313"/>
          </a:xfrm>
        </p:spPr>
      </p:pic>
      <p:pic>
        <p:nvPicPr>
          <p:cNvPr id="5" name="Рисунок 4" descr="look.com.ua-2547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861048"/>
            <a:ext cx="4283968" cy="2677480"/>
          </a:xfrm>
          <a:prstGeom prst="rect">
            <a:avLst/>
          </a:prstGeom>
        </p:spPr>
      </p:pic>
      <p:pic>
        <p:nvPicPr>
          <p:cNvPr id="6" name="Рисунок 5" descr="s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807604"/>
            <a:ext cx="4176464" cy="27003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Содержимое 3" descr="osen-foto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8064896" cy="554461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77985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5765" y="538368"/>
            <a:ext cx="8569839" cy="569894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cc2ec9b720dd993b2e7d188ae785db51979b0b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014" y="1124744"/>
            <a:ext cx="8832981" cy="496855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736" y="404664"/>
            <a:ext cx="8672252" cy="578150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7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715" y="332657"/>
            <a:ext cx="8726773" cy="581784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_big_156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532440" cy="639933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615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532110" cy="568451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5280_gallery.wor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5433" y="548680"/>
            <a:ext cx="8746238" cy="583264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1606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100989" cy="607574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1639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9" y="278650"/>
            <a:ext cx="8136904" cy="610267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2018-09-19T15:25:47Z</dcterms:created>
  <dcterms:modified xsi:type="dcterms:W3CDTF">2018-09-19T16:25:47Z</dcterms:modified>
</cp:coreProperties>
</file>